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3/4/2023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9F452-922B-4DEE-97A0-5056BC3B33BD}"/>
              </a:ext>
            </a:extLst>
          </p:cNvPr>
          <p:cNvSpPr>
            <a:spLocks noGrp="1"/>
          </p:cNvSpPr>
          <p:nvPr>
            <p:ph type="ctrTitle"/>
          </p:nvPr>
        </p:nvSpPr>
        <p:spPr>
          <a:xfrm>
            <a:off x="684212" y="1559405"/>
            <a:ext cx="8001000" cy="1073728"/>
          </a:xfrm>
        </p:spPr>
        <p:txBody>
          <a:bodyPr>
            <a:normAutofit fontScale="90000"/>
          </a:bodyPr>
          <a:lstStyle/>
          <a:p>
            <a:r>
              <a:rPr lang="fr-FR" sz="9800" b="1" dirty="0"/>
              <a:t>E</a:t>
            </a:r>
            <a:r>
              <a:rPr lang="fr-FR" b="1" dirty="0"/>
              <a:t>cole </a:t>
            </a:r>
            <a:r>
              <a:rPr lang="fr-FR" sz="9800" b="1" dirty="0"/>
              <a:t>d</a:t>
            </a:r>
            <a:r>
              <a:rPr lang="fr-FR" b="1" dirty="0"/>
              <a:t>e </a:t>
            </a:r>
            <a:r>
              <a:rPr lang="fr-FR" sz="9800" b="1" dirty="0"/>
              <a:t>g</a:t>
            </a:r>
            <a:r>
              <a:rPr lang="fr-FR" b="1" dirty="0"/>
              <a:t>olf </a:t>
            </a:r>
            <a:br>
              <a:rPr lang="fr-FR" dirty="0"/>
            </a:br>
            <a:r>
              <a:rPr lang="fr-FR" b="1" dirty="0"/>
              <a:t>Le puy en </a:t>
            </a:r>
            <a:r>
              <a:rPr lang="fr-FR" b="1" dirty="0" err="1"/>
              <a:t>velay</a:t>
            </a:r>
            <a:endParaRPr lang="fr-FR" b="1" dirty="0"/>
          </a:p>
        </p:txBody>
      </p:sp>
      <p:sp>
        <p:nvSpPr>
          <p:cNvPr id="3" name="Sous-titre 2">
            <a:extLst>
              <a:ext uri="{FF2B5EF4-FFF2-40B4-BE49-F238E27FC236}">
                <a16:creationId xmlns:a16="http://schemas.microsoft.com/office/drawing/2014/main" id="{3D0C67FB-F1A2-4E81-B33F-1F398F41FF64}"/>
              </a:ext>
            </a:extLst>
          </p:cNvPr>
          <p:cNvSpPr>
            <a:spLocks noGrp="1"/>
          </p:cNvSpPr>
          <p:nvPr>
            <p:ph type="subTitle" idx="1"/>
          </p:nvPr>
        </p:nvSpPr>
        <p:spPr>
          <a:xfrm>
            <a:off x="684211" y="3054158"/>
            <a:ext cx="10302443" cy="2958715"/>
          </a:xfrm>
        </p:spPr>
        <p:txBody>
          <a:bodyPr>
            <a:normAutofit fontScale="92500" lnSpcReduction="10000"/>
          </a:bodyPr>
          <a:lstStyle/>
          <a:p>
            <a:r>
              <a:rPr lang="fr-FR" sz="4400" b="1" dirty="0"/>
              <a:t>2022/2023</a:t>
            </a:r>
          </a:p>
          <a:p>
            <a:endParaRPr lang="fr-FR" dirty="0"/>
          </a:p>
          <a:p>
            <a:r>
              <a:rPr lang="fr-FR" dirty="0"/>
              <a:t>Vos contacts : </a:t>
            </a:r>
          </a:p>
          <a:p>
            <a:r>
              <a:rPr lang="fr-FR" sz="2400" b="1" dirty="0"/>
              <a:t>Théo THOMAS 		06 33 62 33 30 	(Enseignant)</a:t>
            </a:r>
          </a:p>
          <a:p>
            <a:r>
              <a:rPr lang="fr-FR" dirty="0"/>
              <a:t>Dorian LANGRENÉ		06 95 22 21 40 		(Responsable EDG)</a:t>
            </a:r>
          </a:p>
          <a:p>
            <a:r>
              <a:rPr lang="fr-FR" dirty="0"/>
              <a:t>Jacques OLAGNOL 	06 70 71 93 94 		(ASBC)</a:t>
            </a:r>
          </a:p>
          <a:p>
            <a:endParaRPr lang="fr-FR" dirty="0"/>
          </a:p>
          <a:p>
            <a:endParaRPr lang="fr-FR" dirty="0"/>
          </a:p>
        </p:txBody>
      </p:sp>
      <p:pic>
        <p:nvPicPr>
          <p:cNvPr id="5" name="Image 4">
            <a:extLst>
              <a:ext uri="{FF2B5EF4-FFF2-40B4-BE49-F238E27FC236}">
                <a16:creationId xmlns:a16="http://schemas.microsoft.com/office/drawing/2014/main" id="{736E884A-48FA-4C63-B309-29B41A97E69C}"/>
              </a:ext>
            </a:extLst>
          </p:cNvPr>
          <p:cNvPicPr>
            <a:picLocks noChangeAspect="1"/>
          </p:cNvPicPr>
          <p:nvPr/>
        </p:nvPicPr>
        <p:blipFill>
          <a:blip r:embed="rId2"/>
          <a:stretch>
            <a:fillRect/>
          </a:stretch>
        </p:blipFill>
        <p:spPr>
          <a:xfrm>
            <a:off x="8911070" y="264535"/>
            <a:ext cx="2876550" cy="1661247"/>
          </a:xfrm>
          <a:prstGeom prst="rect">
            <a:avLst/>
          </a:prstGeom>
        </p:spPr>
      </p:pic>
    </p:spTree>
    <p:extLst>
      <p:ext uri="{BB962C8B-B14F-4D97-AF65-F5344CB8AC3E}">
        <p14:creationId xmlns:p14="http://schemas.microsoft.com/office/powerpoint/2010/main" val="230076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2EFE8C7E-9EEC-4873-BD4B-DE792F448EC5}"/>
              </a:ext>
            </a:extLst>
          </p:cNvPr>
          <p:cNvPicPr>
            <a:picLocks noChangeAspect="1"/>
          </p:cNvPicPr>
          <p:nvPr/>
        </p:nvPicPr>
        <p:blipFill>
          <a:blip r:embed="rId2"/>
          <a:stretch>
            <a:fillRect/>
          </a:stretch>
        </p:blipFill>
        <p:spPr>
          <a:xfrm>
            <a:off x="8911070" y="264535"/>
            <a:ext cx="2876550" cy="1661247"/>
          </a:xfrm>
          <a:prstGeom prst="rect">
            <a:avLst/>
          </a:prstGeom>
        </p:spPr>
      </p:pic>
      <p:pic>
        <p:nvPicPr>
          <p:cNvPr id="3" name="Image 2">
            <a:extLst>
              <a:ext uri="{FF2B5EF4-FFF2-40B4-BE49-F238E27FC236}">
                <a16:creationId xmlns:a16="http://schemas.microsoft.com/office/drawing/2014/main" id="{51547572-822F-4249-C7EC-73D77413E5E7}"/>
              </a:ext>
            </a:extLst>
          </p:cNvPr>
          <p:cNvPicPr>
            <a:picLocks noChangeAspect="1"/>
          </p:cNvPicPr>
          <p:nvPr/>
        </p:nvPicPr>
        <p:blipFill>
          <a:blip r:embed="rId3"/>
          <a:stretch>
            <a:fillRect/>
          </a:stretch>
        </p:blipFill>
        <p:spPr>
          <a:xfrm>
            <a:off x="166256" y="626426"/>
            <a:ext cx="5430980" cy="3338309"/>
          </a:xfrm>
          <a:prstGeom prst="rect">
            <a:avLst/>
          </a:prstGeom>
        </p:spPr>
      </p:pic>
      <p:pic>
        <p:nvPicPr>
          <p:cNvPr id="5" name="Image 4">
            <a:extLst>
              <a:ext uri="{FF2B5EF4-FFF2-40B4-BE49-F238E27FC236}">
                <a16:creationId xmlns:a16="http://schemas.microsoft.com/office/drawing/2014/main" id="{C43CB4C8-10DF-EE1C-E7D5-7BA8BA57C441}"/>
              </a:ext>
            </a:extLst>
          </p:cNvPr>
          <p:cNvPicPr>
            <a:picLocks noChangeAspect="1"/>
          </p:cNvPicPr>
          <p:nvPr/>
        </p:nvPicPr>
        <p:blipFill>
          <a:blip r:embed="rId4"/>
          <a:stretch>
            <a:fillRect/>
          </a:stretch>
        </p:blipFill>
        <p:spPr>
          <a:xfrm>
            <a:off x="166256" y="4158699"/>
            <a:ext cx="5430980" cy="1741546"/>
          </a:xfrm>
          <a:prstGeom prst="rect">
            <a:avLst/>
          </a:prstGeom>
        </p:spPr>
      </p:pic>
      <p:pic>
        <p:nvPicPr>
          <p:cNvPr id="7" name="Image 6">
            <a:extLst>
              <a:ext uri="{FF2B5EF4-FFF2-40B4-BE49-F238E27FC236}">
                <a16:creationId xmlns:a16="http://schemas.microsoft.com/office/drawing/2014/main" id="{6A044C96-534D-A6B8-B072-58ABB077AA26}"/>
              </a:ext>
            </a:extLst>
          </p:cNvPr>
          <p:cNvPicPr>
            <a:picLocks noChangeAspect="1"/>
          </p:cNvPicPr>
          <p:nvPr/>
        </p:nvPicPr>
        <p:blipFill>
          <a:blip r:embed="rId5"/>
          <a:stretch>
            <a:fillRect/>
          </a:stretch>
        </p:blipFill>
        <p:spPr>
          <a:xfrm>
            <a:off x="5849214" y="2090737"/>
            <a:ext cx="6248400" cy="2676525"/>
          </a:xfrm>
          <a:prstGeom prst="rect">
            <a:avLst/>
          </a:prstGeom>
        </p:spPr>
      </p:pic>
      <p:sp>
        <p:nvSpPr>
          <p:cNvPr id="4" name="ZoneTexte 3">
            <a:extLst>
              <a:ext uri="{FF2B5EF4-FFF2-40B4-BE49-F238E27FC236}">
                <a16:creationId xmlns:a16="http://schemas.microsoft.com/office/drawing/2014/main" id="{4394B5E5-4355-36D8-B5D4-397C2A390227}"/>
              </a:ext>
            </a:extLst>
          </p:cNvPr>
          <p:cNvSpPr txBox="1"/>
          <p:nvPr/>
        </p:nvSpPr>
        <p:spPr>
          <a:xfrm>
            <a:off x="5849214" y="5195455"/>
            <a:ext cx="5735866" cy="1200329"/>
          </a:xfrm>
          <a:prstGeom prst="rect">
            <a:avLst/>
          </a:prstGeom>
          <a:noFill/>
        </p:spPr>
        <p:txBody>
          <a:bodyPr wrap="none" rtlCol="0">
            <a:spAutoFit/>
          </a:bodyPr>
          <a:lstStyle/>
          <a:p>
            <a:r>
              <a:rPr lang="fr-FR" dirty="0"/>
              <a:t>Mercredi 7 Septembre 2022 :</a:t>
            </a:r>
          </a:p>
          <a:p>
            <a:endParaRPr lang="fr-FR" dirty="0"/>
          </a:p>
          <a:p>
            <a:r>
              <a:rPr lang="fr-FR" dirty="0"/>
              <a:t>Démonstration et practice avec des Pros de Golf </a:t>
            </a:r>
          </a:p>
          <a:p>
            <a:endParaRPr lang="fr-FR" dirty="0"/>
          </a:p>
        </p:txBody>
      </p:sp>
      <p:sp>
        <p:nvSpPr>
          <p:cNvPr id="8" name="Rectangle 7">
            <a:extLst>
              <a:ext uri="{FF2B5EF4-FFF2-40B4-BE49-F238E27FC236}">
                <a16:creationId xmlns:a16="http://schemas.microsoft.com/office/drawing/2014/main" id="{4AD4FF13-A8D6-9F69-39C4-B8ADC10DA0D7}"/>
              </a:ext>
            </a:extLst>
          </p:cNvPr>
          <p:cNvSpPr/>
          <p:nvPr/>
        </p:nvSpPr>
        <p:spPr>
          <a:xfrm>
            <a:off x="5999018" y="3429000"/>
            <a:ext cx="762000"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8E3E7D0-622D-4B4C-93FF-94FCF0A8B188}"/>
              </a:ext>
            </a:extLst>
          </p:cNvPr>
          <p:cNvSpPr txBox="1"/>
          <p:nvPr/>
        </p:nvSpPr>
        <p:spPr>
          <a:xfrm>
            <a:off x="5849214" y="3428999"/>
            <a:ext cx="1014577" cy="261610"/>
          </a:xfrm>
          <a:prstGeom prst="rect">
            <a:avLst/>
          </a:prstGeom>
          <a:noFill/>
        </p:spPr>
        <p:txBody>
          <a:bodyPr wrap="square" rtlCol="0">
            <a:spAutoFit/>
          </a:bodyPr>
          <a:lstStyle/>
          <a:p>
            <a:r>
              <a:rPr lang="fr-FR" sz="1100" b="1" dirty="0">
                <a:solidFill>
                  <a:schemeClr val="bg1"/>
                </a:solidFill>
              </a:rPr>
              <a:t>10/12/2022</a:t>
            </a:r>
          </a:p>
        </p:txBody>
      </p:sp>
    </p:spTree>
    <p:extLst>
      <p:ext uri="{BB962C8B-B14F-4D97-AF65-F5344CB8AC3E}">
        <p14:creationId xmlns:p14="http://schemas.microsoft.com/office/powerpoint/2010/main" val="57282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209048E-77BD-4020-B037-D87368EABB0D}"/>
              </a:ext>
            </a:extLst>
          </p:cNvPr>
          <p:cNvPicPr>
            <a:picLocks noChangeAspect="1"/>
          </p:cNvPicPr>
          <p:nvPr/>
        </p:nvPicPr>
        <p:blipFill>
          <a:blip r:embed="rId2"/>
          <a:stretch>
            <a:fillRect/>
          </a:stretch>
        </p:blipFill>
        <p:spPr>
          <a:xfrm>
            <a:off x="8911070" y="264535"/>
            <a:ext cx="2876550" cy="1661247"/>
          </a:xfrm>
          <a:prstGeom prst="rect">
            <a:avLst/>
          </a:prstGeom>
        </p:spPr>
      </p:pic>
      <p:pic>
        <p:nvPicPr>
          <p:cNvPr id="8" name="Image 7">
            <a:extLst>
              <a:ext uri="{FF2B5EF4-FFF2-40B4-BE49-F238E27FC236}">
                <a16:creationId xmlns:a16="http://schemas.microsoft.com/office/drawing/2014/main" id="{BBDE2BE9-C1B8-4D40-AD67-CFC3091CE059}"/>
              </a:ext>
            </a:extLst>
          </p:cNvPr>
          <p:cNvPicPr>
            <a:picLocks noChangeAspect="1"/>
          </p:cNvPicPr>
          <p:nvPr/>
        </p:nvPicPr>
        <p:blipFill>
          <a:blip r:embed="rId3"/>
          <a:stretch>
            <a:fillRect/>
          </a:stretch>
        </p:blipFill>
        <p:spPr>
          <a:xfrm>
            <a:off x="404380" y="264535"/>
            <a:ext cx="6924676" cy="2325685"/>
          </a:xfrm>
          <a:prstGeom prst="rect">
            <a:avLst/>
          </a:prstGeom>
        </p:spPr>
      </p:pic>
      <p:pic>
        <p:nvPicPr>
          <p:cNvPr id="10" name="Image 9">
            <a:extLst>
              <a:ext uri="{FF2B5EF4-FFF2-40B4-BE49-F238E27FC236}">
                <a16:creationId xmlns:a16="http://schemas.microsoft.com/office/drawing/2014/main" id="{0C8BDE8C-AD64-45BA-BDDB-9E69358C013C}"/>
              </a:ext>
            </a:extLst>
          </p:cNvPr>
          <p:cNvPicPr>
            <a:picLocks noChangeAspect="1"/>
          </p:cNvPicPr>
          <p:nvPr/>
        </p:nvPicPr>
        <p:blipFill>
          <a:blip r:embed="rId4"/>
          <a:stretch>
            <a:fillRect/>
          </a:stretch>
        </p:blipFill>
        <p:spPr>
          <a:xfrm>
            <a:off x="404380" y="3034813"/>
            <a:ext cx="6924676" cy="3136099"/>
          </a:xfrm>
          <a:prstGeom prst="rect">
            <a:avLst/>
          </a:prstGeom>
        </p:spPr>
      </p:pic>
    </p:spTree>
    <p:extLst>
      <p:ext uri="{BB962C8B-B14F-4D97-AF65-F5344CB8AC3E}">
        <p14:creationId xmlns:p14="http://schemas.microsoft.com/office/powerpoint/2010/main" val="227473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886CDC-3865-4EA8-8CF1-E28BE72D35E3}"/>
              </a:ext>
            </a:extLst>
          </p:cNvPr>
          <p:cNvSpPr txBox="1"/>
          <p:nvPr/>
        </p:nvSpPr>
        <p:spPr>
          <a:xfrm flipH="1">
            <a:off x="683027" y="387927"/>
            <a:ext cx="7546572" cy="553998"/>
          </a:xfrm>
          <a:prstGeom prst="rect">
            <a:avLst/>
          </a:prstGeom>
          <a:noFill/>
        </p:spPr>
        <p:txBody>
          <a:bodyPr wrap="square" rtlCol="0">
            <a:spAutoFit/>
          </a:bodyPr>
          <a:lstStyle/>
          <a:p>
            <a:r>
              <a:rPr lang="fr-FR" sz="3000" b="1" dirty="0"/>
              <a:t>TARIFS 2022/2023 :</a:t>
            </a:r>
          </a:p>
        </p:txBody>
      </p:sp>
      <p:sp>
        <p:nvSpPr>
          <p:cNvPr id="3" name="ZoneTexte 2">
            <a:extLst>
              <a:ext uri="{FF2B5EF4-FFF2-40B4-BE49-F238E27FC236}">
                <a16:creationId xmlns:a16="http://schemas.microsoft.com/office/drawing/2014/main" id="{75BC06C9-6EB8-4C58-9BB9-E0EC86C556B7}"/>
              </a:ext>
            </a:extLst>
          </p:cNvPr>
          <p:cNvSpPr txBox="1"/>
          <p:nvPr/>
        </p:nvSpPr>
        <p:spPr>
          <a:xfrm>
            <a:off x="683027" y="1271186"/>
            <a:ext cx="7976864" cy="400110"/>
          </a:xfrm>
          <a:prstGeom prst="rect">
            <a:avLst/>
          </a:prstGeom>
          <a:noFill/>
        </p:spPr>
        <p:txBody>
          <a:bodyPr wrap="none" rtlCol="0">
            <a:spAutoFit/>
          </a:bodyPr>
          <a:lstStyle/>
          <a:p>
            <a:r>
              <a:rPr lang="fr-FR" sz="2000" b="1" dirty="0"/>
              <a:t>Cours du Mercredi 7 Septembre 2022 au Samedi 24 Juin 2023   </a:t>
            </a:r>
          </a:p>
        </p:txBody>
      </p:sp>
      <p:sp>
        <p:nvSpPr>
          <p:cNvPr id="4" name="ZoneTexte 3">
            <a:extLst>
              <a:ext uri="{FF2B5EF4-FFF2-40B4-BE49-F238E27FC236}">
                <a16:creationId xmlns:a16="http://schemas.microsoft.com/office/drawing/2014/main" id="{F1564AA8-4291-4E6B-B1BD-313D7124F403}"/>
              </a:ext>
            </a:extLst>
          </p:cNvPr>
          <p:cNvSpPr txBox="1"/>
          <p:nvPr/>
        </p:nvSpPr>
        <p:spPr>
          <a:xfrm>
            <a:off x="658296" y="1671296"/>
            <a:ext cx="7571303" cy="4801314"/>
          </a:xfrm>
          <a:prstGeom prst="rect">
            <a:avLst/>
          </a:prstGeom>
          <a:noFill/>
        </p:spPr>
        <p:txBody>
          <a:bodyPr wrap="none" rtlCol="0">
            <a:spAutoFit/>
          </a:bodyPr>
          <a:lstStyle/>
          <a:p>
            <a:r>
              <a:rPr lang="fr-FR" dirty="0"/>
              <a:t>Cours de Golf </a:t>
            </a:r>
          </a:p>
          <a:p>
            <a:r>
              <a:rPr lang="fr-FR" dirty="0"/>
              <a:t>1 H / Semaine											= 150 €</a:t>
            </a:r>
          </a:p>
          <a:p>
            <a:r>
              <a:rPr lang="fr-FR" dirty="0"/>
              <a:t>1 H 30 / Semaine 	(Hors accompagnement ASBC)		= 210 €</a:t>
            </a:r>
          </a:p>
          <a:p>
            <a:r>
              <a:rPr lang="fr-FR" dirty="0"/>
              <a:t>2 x 1 H 30 / Semaine (Hors accompagnement ASBC)		= 260 €	</a:t>
            </a:r>
          </a:p>
          <a:p>
            <a:endParaRPr lang="fr-FR" dirty="0"/>
          </a:p>
          <a:p>
            <a:r>
              <a:rPr lang="fr-FR" dirty="0"/>
              <a:t>Licence + 13 ans 										= 22 €</a:t>
            </a:r>
          </a:p>
          <a:p>
            <a:r>
              <a:rPr lang="fr-FR" dirty="0"/>
              <a:t>Licence – 13 ans 										= 19 €</a:t>
            </a:r>
          </a:p>
          <a:p>
            <a:r>
              <a:rPr lang="fr-FR" dirty="0"/>
              <a:t>Cotisation Association Sportive							= 20 €</a:t>
            </a:r>
          </a:p>
          <a:p>
            <a:endParaRPr lang="fr-FR" dirty="0"/>
          </a:p>
          <a:p>
            <a:r>
              <a:rPr lang="fr-FR" dirty="0"/>
              <a:t>L’inscription à l’école de Golf comprend :</a:t>
            </a:r>
          </a:p>
          <a:p>
            <a:pPr marL="285750" indent="-285750">
              <a:buFont typeface="Wingdings" panose="05000000000000000000" pitchFamily="2" charset="2"/>
              <a:buChar char="Ø"/>
            </a:pPr>
            <a:r>
              <a:rPr lang="fr-FR" dirty="0"/>
              <a:t>Les cours de golf par un enseignant diplômé</a:t>
            </a:r>
          </a:p>
          <a:p>
            <a:pPr marL="285750" indent="-285750">
              <a:buFont typeface="Wingdings" panose="05000000000000000000" pitchFamily="2" charset="2"/>
              <a:buChar char="Ø"/>
            </a:pPr>
            <a:r>
              <a:rPr lang="fr-FR" dirty="0"/>
              <a:t>La Licence FF Golf</a:t>
            </a:r>
          </a:p>
          <a:p>
            <a:pPr marL="285750" indent="-285750">
              <a:buFont typeface="Wingdings" panose="05000000000000000000" pitchFamily="2" charset="2"/>
              <a:buChar char="Ø"/>
            </a:pPr>
            <a:r>
              <a:rPr lang="fr-FR" dirty="0"/>
              <a:t>La Cotisation Association Sportive</a:t>
            </a:r>
          </a:p>
          <a:p>
            <a:pPr marL="285750" indent="-285750">
              <a:buFont typeface="Wingdings" panose="05000000000000000000" pitchFamily="2" charset="2"/>
              <a:buChar char="Ø"/>
            </a:pPr>
            <a:r>
              <a:rPr lang="fr-FR" dirty="0"/>
              <a:t>Accès libre au parcours sur réservation</a:t>
            </a:r>
          </a:p>
          <a:p>
            <a:pPr marL="285750" indent="-285750">
              <a:buFont typeface="Wingdings" panose="05000000000000000000" pitchFamily="2" charset="2"/>
              <a:buChar char="Ø"/>
            </a:pPr>
            <a:r>
              <a:rPr lang="fr-FR" dirty="0"/>
              <a:t>Balles de practice</a:t>
            </a:r>
          </a:p>
          <a:p>
            <a:endParaRPr lang="fr-FR" dirty="0"/>
          </a:p>
          <a:p>
            <a:endParaRPr lang="fr-FR" dirty="0"/>
          </a:p>
        </p:txBody>
      </p:sp>
      <p:pic>
        <p:nvPicPr>
          <p:cNvPr id="5" name="Image 4">
            <a:extLst>
              <a:ext uri="{FF2B5EF4-FFF2-40B4-BE49-F238E27FC236}">
                <a16:creationId xmlns:a16="http://schemas.microsoft.com/office/drawing/2014/main" id="{3962D5D7-CAB4-4A69-ABFC-BDF509FA0857}"/>
              </a:ext>
            </a:extLst>
          </p:cNvPr>
          <p:cNvPicPr>
            <a:picLocks noChangeAspect="1"/>
          </p:cNvPicPr>
          <p:nvPr/>
        </p:nvPicPr>
        <p:blipFill>
          <a:blip r:embed="rId2"/>
          <a:stretch>
            <a:fillRect/>
          </a:stretch>
        </p:blipFill>
        <p:spPr>
          <a:xfrm>
            <a:off x="10044544" y="264536"/>
            <a:ext cx="1743075" cy="1006650"/>
          </a:xfrm>
          <a:prstGeom prst="rect">
            <a:avLst/>
          </a:prstGeom>
        </p:spPr>
      </p:pic>
    </p:spTree>
    <p:extLst>
      <p:ext uri="{BB962C8B-B14F-4D97-AF65-F5344CB8AC3E}">
        <p14:creationId xmlns:p14="http://schemas.microsoft.com/office/powerpoint/2010/main" val="425968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1ADFAD-7E90-4ADD-9C4B-939177A992BC}"/>
              </a:ext>
            </a:extLst>
          </p:cNvPr>
          <p:cNvSpPr txBox="1"/>
          <p:nvPr/>
        </p:nvSpPr>
        <p:spPr>
          <a:xfrm>
            <a:off x="6215063" y="916997"/>
            <a:ext cx="5414963" cy="2862322"/>
          </a:xfrm>
          <a:prstGeom prst="rect">
            <a:avLst/>
          </a:prstGeom>
          <a:noFill/>
        </p:spPr>
        <p:txBody>
          <a:bodyPr wrap="square" rtlCol="0">
            <a:spAutoFit/>
          </a:bodyPr>
          <a:lstStyle/>
          <a:p>
            <a:pPr algn="just"/>
            <a:r>
              <a:rPr lang="fr-FR" dirty="0"/>
              <a:t>Au nom de l’Association Sportive du Golf du Puy en Velay, je remercie sincèrement l’ensemble de nos partenaires qui me font confiance dans  la promotion et le développement de notre Ecole de Golf. </a:t>
            </a:r>
          </a:p>
          <a:p>
            <a:endParaRPr lang="fr-FR" dirty="0"/>
          </a:p>
          <a:p>
            <a:r>
              <a:rPr lang="fr-FR" dirty="0"/>
              <a:t>															Dorian LANGRENE							Responsable Ecole de Golf</a:t>
            </a:r>
          </a:p>
          <a:p>
            <a:endParaRPr lang="fr-FR" dirty="0"/>
          </a:p>
        </p:txBody>
      </p:sp>
      <p:pic>
        <p:nvPicPr>
          <p:cNvPr id="4" name="Image 3">
            <a:extLst>
              <a:ext uri="{FF2B5EF4-FFF2-40B4-BE49-F238E27FC236}">
                <a16:creationId xmlns:a16="http://schemas.microsoft.com/office/drawing/2014/main" id="{3ABF0379-5029-44AE-9650-E63E4B008E5E}"/>
              </a:ext>
            </a:extLst>
          </p:cNvPr>
          <p:cNvPicPr>
            <a:picLocks noChangeAspect="1"/>
          </p:cNvPicPr>
          <p:nvPr/>
        </p:nvPicPr>
        <p:blipFill>
          <a:blip r:embed="rId2"/>
          <a:stretch>
            <a:fillRect/>
          </a:stretch>
        </p:blipFill>
        <p:spPr>
          <a:xfrm rot="5400000">
            <a:off x="63427" y="1009541"/>
            <a:ext cx="6226754" cy="4670066"/>
          </a:xfrm>
          <a:prstGeom prst="rect">
            <a:avLst/>
          </a:prstGeom>
        </p:spPr>
      </p:pic>
    </p:spTree>
    <p:extLst>
      <p:ext uri="{BB962C8B-B14F-4D97-AF65-F5344CB8AC3E}">
        <p14:creationId xmlns:p14="http://schemas.microsoft.com/office/powerpoint/2010/main" val="2967206315"/>
      </p:ext>
    </p:extLst>
  </p:cSld>
  <p:clrMapOvr>
    <a:masterClrMapping/>
  </p:clrMapOvr>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134</TotalTime>
  <Words>278</Words>
  <Application>Microsoft Office PowerPoint</Application>
  <PresentationFormat>Grand écran</PresentationFormat>
  <Paragraphs>31</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Century Gothic</vt:lpstr>
      <vt:lpstr>Wingdings</vt:lpstr>
      <vt:lpstr>Wingdings 3</vt:lpstr>
      <vt:lpstr>Secteur</vt:lpstr>
      <vt:lpstr>Ecole de golf  Le puy en velay</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Ecole de golf  Le puy en velay</dc:title>
  <dc:creator>dorian</dc:creator>
  <cp:lastModifiedBy>dorian</cp:lastModifiedBy>
  <cp:revision>8</cp:revision>
  <cp:lastPrinted>2022-08-29T09:19:15Z</cp:lastPrinted>
  <dcterms:created xsi:type="dcterms:W3CDTF">2021-08-21T08:23:24Z</dcterms:created>
  <dcterms:modified xsi:type="dcterms:W3CDTF">2023-03-04T09:55:09Z</dcterms:modified>
</cp:coreProperties>
</file>